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65" r:id="rId4"/>
    <p:sldId id="266" r:id="rId5"/>
    <p:sldId id="272" r:id="rId6"/>
    <p:sldId id="271" r:id="rId7"/>
    <p:sldId id="264" r:id="rId8"/>
    <p:sldId id="263" r:id="rId9"/>
    <p:sldId id="262" r:id="rId10"/>
    <p:sldId id="270" r:id="rId11"/>
    <p:sldId id="260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1ECC48-6FB4-4448-90E4-E164D5AD575B}" v="58" dt="2025-08-25T17:48:56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54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-42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una murari" userId="2ff3047b557c38a3" providerId="LiveId" clId="{30F5AE87-C5E5-4D0B-8789-404F8B761D25}"/>
    <pc:docChg chg="delSld modSld modMainMaster">
      <pc:chgData name="aruna murari" userId="2ff3047b557c38a3" providerId="LiveId" clId="{30F5AE87-C5E5-4D0B-8789-404F8B761D25}" dt="2025-08-24T11:08:56.205" v="17" actId="1076"/>
      <pc:docMkLst>
        <pc:docMk/>
      </pc:docMkLst>
      <pc:sldChg chg="del">
        <pc:chgData name="aruna murari" userId="2ff3047b557c38a3" providerId="LiveId" clId="{30F5AE87-C5E5-4D0B-8789-404F8B761D25}" dt="2025-08-24T10:57:28.774" v="0" actId="2696"/>
        <pc:sldMkLst>
          <pc:docMk/>
          <pc:sldMk cId="1680892116" sldId="256"/>
        </pc:sldMkLst>
      </pc:sldChg>
      <pc:sldChg chg="modSp mod">
        <pc:chgData name="aruna murari" userId="2ff3047b557c38a3" providerId="LiveId" clId="{30F5AE87-C5E5-4D0B-8789-404F8B761D25}" dt="2025-08-24T11:08:12.541" v="11" actId="1076"/>
        <pc:sldMkLst>
          <pc:docMk/>
          <pc:sldMk cId="1287806917" sldId="257"/>
        </pc:sldMkLst>
        <pc:picChg chg="mod">
          <ac:chgData name="aruna murari" userId="2ff3047b557c38a3" providerId="LiveId" clId="{30F5AE87-C5E5-4D0B-8789-404F8B761D25}" dt="2025-08-24T11:08:12.541" v="11" actId="1076"/>
          <ac:picMkLst>
            <pc:docMk/>
            <pc:sldMk cId="1287806917" sldId="257"/>
            <ac:picMk id="3" creationId="{6F642522-AD9E-79D6-F372-F0996D1CEDBB}"/>
          </ac:picMkLst>
        </pc:picChg>
      </pc:sldChg>
      <pc:sldChg chg="modSp mod">
        <pc:chgData name="aruna murari" userId="2ff3047b557c38a3" providerId="LiveId" clId="{30F5AE87-C5E5-4D0B-8789-404F8B761D25}" dt="2025-08-24T11:08:56.205" v="17" actId="1076"/>
        <pc:sldMkLst>
          <pc:docMk/>
          <pc:sldMk cId="2508479365" sldId="266"/>
        </pc:sldMkLst>
        <pc:spChg chg="mod">
          <ac:chgData name="aruna murari" userId="2ff3047b557c38a3" providerId="LiveId" clId="{30F5AE87-C5E5-4D0B-8789-404F8B761D25}" dt="2025-08-24T11:08:56.205" v="17" actId="1076"/>
          <ac:spMkLst>
            <pc:docMk/>
            <pc:sldMk cId="2508479365" sldId="266"/>
            <ac:spMk id="6" creationId="{DBE44BC8-5C8B-0B40-4B6C-252EADE3C3EB}"/>
          </ac:spMkLst>
        </pc:spChg>
      </pc:sldChg>
      <pc:sldMasterChg chg="setBg">
        <pc:chgData name="aruna murari" userId="2ff3047b557c38a3" providerId="LiveId" clId="{30F5AE87-C5E5-4D0B-8789-404F8B761D25}" dt="2025-08-24T11:07:47.739" v="6"/>
        <pc:sldMasterMkLst>
          <pc:docMk/>
          <pc:sldMasterMk cId="2225935574" sldId="2147483689"/>
        </pc:sldMasterMkLst>
      </pc:sldMasterChg>
    </pc:docChg>
  </pc:docChgLst>
  <pc:docChgLst>
    <pc:chgData name="aruna murari" userId="2ff3047b557c38a3" providerId="LiveId" clId="{881ECC48-6FB4-4448-90E4-E164D5AD575B}"/>
    <pc:docChg chg="undo custSel addSld delSld modSld sldOrd">
      <pc:chgData name="aruna murari" userId="2ff3047b557c38a3" providerId="LiveId" clId="{881ECC48-6FB4-4448-90E4-E164D5AD575B}" dt="2025-08-28T05:50:08.875" v="329"/>
      <pc:docMkLst>
        <pc:docMk/>
      </pc:docMkLst>
      <pc:sldChg chg="modSp mod">
        <pc:chgData name="aruna murari" userId="2ff3047b557c38a3" providerId="LiveId" clId="{881ECC48-6FB4-4448-90E4-E164D5AD575B}" dt="2025-08-27T14:32:53.500" v="317" actId="1076"/>
        <pc:sldMkLst>
          <pc:docMk/>
          <pc:sldMk cId="1287806917" sldId="257"/>
        </pc:sldMkLst>
        <pc:spChg chg="mod">
          <ac:chgData name="aruna murari" userId="2ff3047b557c38a3" providerId="LiveId" clId="{881ECC48-6FB4-4448-90E4-E164D5AD575B}" dt="2025-08-27T14:32:53.500" v="317" actId="1076"/>
          <ac:spMkLst>
            <pc:docMk/>
            <pc:sldMk cId="1287806917" sldId="257"/>
            <ac:spMk id="5" creationId="{3E3CDF21-44BB-3431-891F-C424E2BDDE30}"/>
          </ac:spMkLst>
        </pc:spChg>
        <pc:spChg chg="mod">
          <ac:chgData name="aruna murari" userId="2ff3047b557c38a3" providerId="LiveId" clId="{881ECC48-6FB4-4448-90E4-E164D5AD575B}" dt="2025-08-25T11:14:32.086" v="271" actId="20577"/>
          <ac:spMkLst>
            <pc:docMk/>
            <pc:sldMk cId="1287806917" sldId="257"/>
            <ac:spMk id="9" creationId="{6799893B-E8F6-519A-AA7E-1ADA1B113BFF}"/>
          </ac:spMkLst>
        </pc:spChg>
      </pc:sldChg>
      <pc:sldChg chg="modSp mod">
        <pc:chgData name="aruna murari" userId="2ff3047b557c38a3" providerId="LiveId" clId="{881ECC48-6FB4-4448-90E4-E164D5AD575B}" dt="2025-08-25T05:47:07.389" v="148" actId="12"/>
        <pc:sldMkLst>
          <pc:docMk/>
          <pc:sldMk cId="3560680154" sldId="260"/>
        </pc:sldMkLst>
        <pc:spChg chg="mod">
          <ac:chgData name="aruna murari" userId="2ff3047b557c38a3" providerId="LiveId" clId="{881ECC48-6FB4-4448-90E4-E164D5AD575B}" dt="2025-08-25T05:47:07.389" v="148" actId="12"/>
          <ac:spMkLst>
            <pc:docMk/>
            <pc:sldMk cId="3560680154" sldId="260"/>
            <ac:spMk id="5" creationId="{AF4DC7AB-C51C-070A-0616-578C60EAFC58}"/>
          </ac:spMkLst>
        </pc:spChg>
      </pc:sldChg>
      <pc:sldChg chg="addSp delSp modSp del mod">
        <pc:chgData name="aruna murari" userId="2ff3047b557c38a3" providerId="LiveId" clId="{881ECC48-6FB4-4448-90E4-E164D5AD575B}" dt="2025-08-25T05:58:54.506" v="185" actId="2696"/>
        <pc:sldMkLst>
          <pc:docMk/>
          <pc:sldMk cId="136558491" sldId="261"/>
        </pc:sldMkLst>
      </pc:sldChg>
      <pc:sldChg chg="addSp delSp modSp mod">
        <pc:chgData name="aruna murari" userId="2ff3047b557c38a3" providerId="LiveId" clId="{881ECC48-6FB4-4448-90E4-E164D5AD575B}" dt="2025-08-25T17:48:56.523" v="279"/>
        <pc:sldMkLst>
          <pc:docMk/>
          <pc:sldMk cId="3866400664" sldId="264"/>
        </pc:sldMkLst>
        <pc:spChg chg="add del mod">
          <ac:chgData name="aruna murari" userId="2ff3047b557c38a3" providerId="LiveId" clId="{881ECC48-6FB4-4448-90E4-E164D5AD575B}" dt="2025-08-25T17:48:56.523" v="279"/>
          <ac:spMkLst>
            <pc:docMk/>
            <pc:sldMk cId="3866400664" sldId="264"/>
            <ac:spMk id="3" creationId="{EFEFC53A-3350-AE78-CC42-B02D97E08732}"/>
          </ac:spMkLst>
        </pc:spChg>
      </pc:sldChg>
      <pc:sldChg chg="modSp mod ord">
        <pc:chgData name="aruna murari" userId="2ff3047b557c38a3" providerId="LiveId" clId="{881ECC48-6FB4-4448-90E4-E164D5AD575B}" dt="2025-08-28T05:50:08.875" v="329"/>
        <pc:sldMkLst>
          <pc:docMk/>
          <pc:sldMk cId="2508479365" sldId="266"/>
        </pc:sldMkLst>
        <pc:spChg chg="mod">
          <ac:chgData name="aruna murari" userId="2ff3047b557c38a3" providerId="LiveId" clId="{881ECC48-6FB4-4448-90E4-E164D5AD575B}" dt="2025-08-25T10:46:49.900" v="269" actId="20577"/>
          <ac:spMkLst>
            <pc:docMk/>
            <pc:sldMk cId="2508479365" sldId="266"/>
            <ac:spMk id="6" creationId="{DBE44BC8-5C8B-0B40-4B6C-252EADE3C3EB}"/>
          </ac:spMkLst>
        </pc:spChg>
      </pc:sldChg>
      <pc:sldChg chg="addSp delSp modSp mod">
        <pc:chgData name="aruna murari" userId="2ff3047b557c38a3" providerId="LiveId" clId="{881ECC48-6FB4-4448-90E4-E164D5AD575B}" dt="2025-08-25T05:53:58.193" v="176" actId="403"/>
        <pc:sldMkLst>
          <pc:docMk/>
          <pc:sldMk cId="972187708" sldId="267"/>
        </pc:sldMkLst>
        <pc:spChg chg="add mod">
          <ac:chgData name="aruna murari" userId="2ff3047b557c38a3" providerId="LiveId" clId="{881ECC48-6FB4-4448-90E4-E164D5AD575B}" dt="2025-08-25T05:53:44.926" v="173" actId="120"/>
          <ac:spMkLst>
            <pc:docMk/>
            <pc:sldMk cId="972187708" sldId="267"/>
            <ac:spMk id="2" creationId="{732C119F-5E86-1A30-EB5C-660A38785370}"/>
          </ac:spMkLst>
        </pc:spChg>
        <pc:spChg chg="mod">
          <ac:chgData name="aruna murari" userId="2ff3047b557c38a3" providerId="LiveId" clId="{881ECC48-6FB4-4448-90E4-E164D5AD575B}" dt="2025-08-25T05:53:58.193" v="176" actId="403"/>
          <ac:spMkLst>
            <pc:docMk/>
            <pc:sldMk cId="972187708" sldId="267"/>
            <ac:spMk id="5" creationId="{8680E1C0-C391-1D0C-0219-D8251F617D6D}"/>
          </ac:spMkLst>
        </pc:spChg>
      </pc:sldChg>
      <pc:sldChg chg="modSp mod">
        <pc:chgData name="aruna murari" userId="2ff3047b557c38a3" providerId="LiveId" clId="{881ECC48-6FB4-4448-90E4-E164D5AD575B}" dt="2025-08-24T17:09:58.871" v="133" actId="1076"/>
        <pc:sldMkLst>
          <pc:docMk/>
          <pc:sldMk cId="1324805254" sldId="269"/>
        </pc:sldMkLst>
        <pc:picChg chg="mod">
          <ac:chgData name="aruna murari" userId="2ff3047b557c38a3" providerId="LiveId" clId="{881ECC48-6FB4-4448-90E4-E164D5AD575B}" dt="2025-08-24T17:09:58.871" v="133" actId="1076"/>
          <ac:picMkLst>
            <pc:docMk/>
            <pc:sldMk cId="1324805254" sldId="269"/>
            <ac:picMk id="3" creationId="{F5EA811B-838B-5EF7-DA5C-BC49CA776AC2}"/>
          </ac:picMkLst>
        </pc:picChg>
      </pc:sldChg>
      <pc:sldChg chg="addSp modSp new mod">
        <pc:chgData name="aruna murari" userId="2ff3047b557c38a3" providerId="LiveId" clId="{881ECC48-6FB4-4448-90E4-E164D5AD575B}" dt="2025-08-25T06:03:46.980" v="257" actId="20577"/>
        <pc:sldMkLst>
          <pc:docMk/>
          <pc:sldMk cId="373497255" sldId="270"/>
        </pc:sldMkLst>
        <pc:spChg chg="add mod">
          <ac:chgData name="aruna murari" userId="2ff3047b557c38a3" providerId="LiveId" clId="{881ECC48-6FB4-4448-90E4-E164D5AD575B}" dt="2025-08-25T06:00:22.084" v="210" actId="120"/>
          <ac:spMkLst>
            <pc:docMk/>
            <pc:sldMk cId="373497255" sldId="270"/>
            <ac:spMk id="3" creationId="{38EE523D-A006-BB27-D2A4-65313E377632}"/>
          </ac:spMkLst>
        </pc:spChg>
        <pc:spChg chg="add mod">
          <ac:chgData name="aruna murari" userId="2ff3047b557c38a3" providerId="LiveId" clId="{881ECC48-6FB4-4448-90E4-E164D5AD575B}" dt="2025-08-25T06:03:46.980" v="257" actId="20577"/>
          <ac:spMkLst>
            <pc:docMk/>
            <pc:sldMk cId="373497255" sldId="270"/>
            <ac:spMk id="5" creationId="{5467A0B0-6DBB-044F-2B4A-52544FCE2D99}"/>
          </ac:spMkLst>
        </pc:spChg>
      </pc:sldChg>
      <pc:sldChg chg="new del ord">
        <pc:chgData name="aruna murari" userId="2ff3047b557c38a3" providerId="LiveId" clId="{881ECC48-6FB4-4448-90E4-E164D5AD575B}" dt="2025-08-24T11:22:32.816" v="3" actId="2696"/>
        <pc:sldMkLst>
          <pc:docMk/>
          <pc:sldMk cId="645990686" sldId="270"/>
        </pc:sldMkLst>
      </pc:sldChg>
      <pc:sldChg chg="ord">
        <pc:chgData name="aruna murari" userId="2ff3047b557c38a3" providerId="LiveId" clId="{881ECC48-6FB4-4448-90E4-E164D5AD575B}" dt="2025-08-28T05:49:39.007" v="325"/>
        <pc:sldMkLst>
          <pc:docMk/>
          <pc:sldMk cId="2027812767" sldId="271"/>
        </pc:sldMkLst>
      </pc:sldChg>
      <pc:sldChg chg="ord">
        <pc:chgData name="aruna murari" userId="2ff3047b557c38a3" providerId="LiveId" clId="{881ECC48-6FB4-4448-90E4-E164D5AD575B}" dt="2025-08-28T05:49:46.814" v="327"/>
        <pc:sldMkLst>
          <pc:docMk/>
          <pc:sldMk cId="948673770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0C598C-3C9A-F7D4-3AA5-9F26C90B8A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33AB24D-0CDD-1CCD-1A03-F4A6ADD39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5E2FE-9B60-C610-7A92-43BF0C9A6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B3624D9-3CF5-1625-1A27-F8FDA4256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EB12BC-5DFE-ECCF-078D-5F084E66E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1159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A64B15-834F-9780-5747-FD99D9F71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1EE9F5E-8B62-CE21-312E-AEB475F2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DB6FFE-E649-8F92-4BB4-2BA7A734C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F5D9C7E-73C8-DDCE-9509-EEE66BBF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204FE1-CDA3-3072-A1FF-53B216A6C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5922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CF28A52-A417-2BB1-B7D1-C20B481398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8022339-4E5B-4AC0-339A-4C77E4473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A366565-9324-E65A-127F-25A063DD5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E5E8EA-36D4-8801-7096-A7C2CE7B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A6AA96A-49F1-288A-26CE-13BDBF8EF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00872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A1379C-E75E-9549-29A0-E947FFAB4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AB74DA-5040-83DE-9AFF-86DBEF30A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5FF6D5A-C553-CB06-88DA-7B72864C8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CBC7CD-7481-51E8-A65C-2664478B7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5BE3F0-DB1A-B620-2598-47125CA81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425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F3DCBA-A49A-61F4-2006-CAAA4C54B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A6509A-E169-9D22-6F3E-0982A1386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9BEF1F-237F-535E-7E5B-87E5F1ECD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1CE227-BB49-2355-76B6-4CEB4C054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DC2AD2-1013-89AE-773A-689AAD9B6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60823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A4AD3C-71C0-2F9C-1E3A-86F4D631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8C0C38-0888-480A-B498-96F5F060CC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625F300-7C6D-9575-04D3-4032BA58E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E9B450D-1FA2-114B-EA6F-91921765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D0F44FD-F3BB-1A0A-E2F0-61710950D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2ED298-E195-43E9-FE13-6E8A8BCCD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2918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70BA4C-C6DB-6687-330F-198062C7B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54F770-707F-D3EE-A2E9-D399C3132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436364B-EFC3-1E8D-CDFF-0F16B11BF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FA3BFDF-47CE-4F2A-59EF-6BC8FC31E3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EC4F4E2-B145-E354-8DB4-943331E971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F1C2D02-0C22-701F-047A-C96DC5869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03A1115-D45C-5310-A6B9-DB21300EF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7B43DC0-39C4-A7D3-CFD0-FF5DEBC2E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2812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5289A4-30DF-8DCC-051A-F9275A933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3162C14-FB6E-976A-A2B9-A577EBBE7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073CA5B-3E35-91C5-BB0E-40F6AB0B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D5C35E0-E1A4-7C27-2CD3-83B0F8BC2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9828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A7DFD37-2665-49E5-3FB6-9F92FA94D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AF26CFF-27E9-33C5-FA6B-8D201F502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FD7C76B-CE88-9F38-D12D-22C51572C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55403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C3F589-E625-ADE4-2486-D0376A7D4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69DF39-F9A5-F22B-74B5-D3527B0D2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B716C74-3E62-8A0C-324A-F5EC379FC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2A2AC64-47B5-E557-A2AB-70EA48CF1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3B673E-4335-F079-3DD1-1AEFBE363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B5A5A62-8C1C-7610-33CC-874DB2C4F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53424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DB40DD-3B33-C9DF-79C8-E65E20624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789A227-47D6-1DFD-5D4C-7A290D6111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981D49B-4E43-0729-EE14-30C0501D6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6970C1D-49AE-6F1E-ECC2-2A03B18BF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2F6DF4E-B342-D53F-29B2-D8E98349D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414A687-8856-2CA9-C4B4-EEB87082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265274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CE8CF18-5BF9-72B0-DF2B-54C1FBFD9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687A3C8-D7C8-F47A-0C94-3AB7FFA3E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5C14E-D5D0-E040-88FE-5C01C608F8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A4D83-E6E5-4FC1-883F-40D47A5D5C26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78C3BEF-66A4-5F7E-741E-F9D6C4434B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E476A7E-9914-DDBD-2451-281A784830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56552-BC5C-4623-8072-20EC0AC5C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2593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F642522-AD9E-79D6-F372-F0996D1CE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6310" y="1307541"/>
            <a:ext cx="6096000" cy="53048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E3CDF21-44BB-3431-891F-C424E2BDDE30}"/>
              </a:ext>
            </a:extLst>
          </p:cNvPr>
          <p:cNvSpPr txBox="1"/>
          <p:nvPr/>
        </p:nvSpPr>
        <p:spPr>
          <a:xfrm>
            <a:off x="2659623" y="176018"/>
            <a:ext cx="7978879" cy="942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5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MANAGEMRNT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3412B2A-8D34-4C19-69F3-E11437871652}"/>
              </a:ext>
            </a:extLst>
          </p:cNvPr>
          <p:cNvSpPr txBox="1"/>
          <p:nvPr/>
        </p:nvSpPr>
        <p:spPr>
          <a:xfrm>
            <a:off x="6518787" y="2554726"/>
            <a:ext cx="518160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"The greatest asset of a company is its people."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en-IN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Jorge Paulo Lemann</a:t>
            </a:r>
            <a:endParaRPr lang="en-IN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799893B-E8F6-519A-AA7E-1ADA1B113BFF}"/>
              </a:ext>
            </a:extLst>
          </p:cNvPr>
          <p:cNvSpPr txBox="1"/>
          <p:nvPr/>
        </p:nvSpPr>
        <p:spPr>
          <a:xfrm>
            <a:off x="7629831" y="4081686"/>
            <a:ext cx="27923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Senior Prof. MVR RAJU Principal  College of Science &amp; Technology Andhra University, Visakhapatnam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7806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8EE523D-A006-BB27-D2A4-65313E377632}"/>
              </a:ext>
            </a:extLst>
          </p:cNvPr>
          <p:cNvSpPr txBox="1"/>
          <p:nvPr/>
        </p:nvSpPr>
        <p:spPr>
          <a:xfrm>
            <a:off x="1209368" y="627451"/>
            <a:ext cx="8868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Art of Employee Motivation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467A0B0-6DBB-044F-2B4A-52544FCE2D99}"/>
              </a:ext>
            </a:extLst>
          </p:cNvPr>
          <p:cNvSpPr txBox="1"/>
          <p:nvPr/>
        </p:nvSpPr>
        <p:spPr>
          <a:xfrm>
            <a:off x="609601" y="1632699"/>
            <a:ext cx="811161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Recognize and Reward Achievements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Celebrate both small and big wins regularly.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 Constructive Feedback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Offer honest and supportive feedback to help growth.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Clear Goals and Expectations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Clear direction boosts focus and motivation.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Individual Motivators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Everyone is driven by different factors (e.g., recognition, growth).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 Team in Decision-Making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Empowers them and builds ownership.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Opportunities for Growth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Include training, learning, and promotions.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Foster a Positive Work Environment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Build trust, respect, and open communication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3497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8F6C5DF-D608-859A-74A2-285AC8DE2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CEF4DD6-FE54-04C4-530E-F7D4FA58A62D}"/>
              </a:ext>
            </a:extLst>
          </p:cNvPr>
          <p:cNvSpPr txBox="1"/>
          <p:nvPr/>
        </p:nvSpPr>
        <p:spPr>
          <a:xfrm>
            <a:off x="1573160" y="533089"/>
            <a:ext cx="80919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Smart Strategies for Conflict Management</a:t>
            </a:r>
            <a:endParaRPr lang="en-IN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F4DC7AB-C51C-070A-0616-578C60EAFC58}"/>
              </a:ext>
            </a:extLst>
          </p:cNvPr>
          <p:cNvSpPr txBox="1"/>
          <p:nvPr/>
        </p:nvSpPr>
        <p:spPr>
          <a:xfrm>
            <a:off x="1027469" y="1523597"/>
            <a:ext cx="918332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Stay Neutral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fair — don’t take sides.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Listen to Both Sides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everyone talk without interrupting.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the Real Problem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deeper to understand the true cause.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Solutions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blaming — think about fixing the issue.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a Plan Together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on a solution that helps both parties.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 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if things are better later.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0680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680E1C0-C391-1D0C-0219-D8251F617D6D}"/>
              </a:ext>
            </a:extLst>
          </p:cNvPr>
          <p:cNvSpPr txBox="1"/>
          <p:nvPr/>
        </p:nvSpPr>
        <p:spPr>
          <a:xfrm>
            <a:off x="-78657" y="574114"/>
            <a:ext cx="9832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Easy Time &amp; Team Management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32C119F-5E86-1A30-EB5C-660A38785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94" y="1882681"/>
            <a:ext cx="5914376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 First Things First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Start with tasks that matter the most.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Make a To-Do List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Break big work into small, clear steps.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Share the Load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Don’t try to do everything — give tasks to others.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Let Them Work Their Way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Give freedom to your team to handle tasks.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Trust, Don’t Control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Look at the final result, not every small action.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In, Not Oversee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weekly updates or tools to stay informed.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Help Others Improve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Train your team so they become more independent.</a:t>
            </a:r>
          </a:p>
        </p:txBody>
      </p:sp>
    </p:spTree>
    <p:extLst>
      <p:ext uri="{BB962C8B-B14F-4D97-AF65-F5344CB8AC3E}">
        <p14:creationId xmlns:p14="http://schemas.microsoft.com/office/powerpoint/2010/main" xmlns="" val="972187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EF1C44C-8F34-9EF3-4C80-318EE2CCB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59CC045-E69C-1A0A-338F-590D18087528}"/>
              </a:ext>
            </a:extLst>
          </p:cNvPr>
          <p:cNvSpPr txBox="1"/>
          <p:nvPr/>
        </p:nvSpPr>
        <p:spPr>
          <a:xfrm>
            <a:off x="1533833" y="2282383"/>
            <a:ext cx="104320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“People don’t leave bad jobs—they leave bad managers.”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“Good managers support; great managers inspire.”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1653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0E32E43-9391-0A56-6BBB-6C3239646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5EA811B-838B-5EF7-DA5C-BC49CA776A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23280" y="1295400"/>
            <a:ext cx="7445186" cy="405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480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805C65B-04C0-61A1-F3B3-5F6231FF3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DD84E43-8F74-21EA-2DD0-BBAF49CC61AF}"/>
              </a:ext>
            </a:extLst>
          </p:cNvPr>
          <p:cNvSpPr txBox="1"/>
          <p:nvPr/>
        </p:nvSpPr>
        <p:spPr>
          <a:xfrm>
            <a:off x="540774" y="1966902"/>
            <a:ext cx="1151357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“People management is not just about supervising others—it’s about motivating, leading, and bringing out the best in individuals and teams.”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70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0D348E5-8CD0-861E-3F03-2516243B1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1811ED2-A115-50FC-7923-94B54C31BA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7812" y="-1"/>
            <a:ext cx="9110356" cy="686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1745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1C808E1-35C2-4302-2218-C65B35E5C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EB38860-9011-C632-87F0-AD7BE9D0D9A7}"/>
              </a:ext>
            </a:extLst>
          </p:cNvPr>
          <p:cNvSpPr txBox="1"/>
          <p:nvPr/>
        </p:nvSpPr>
        <p:spPr>
          <a:xfrm>
            <a:off x="658760" y="1537021"/>
            <a:ext cx="994041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Leading: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Guiding employees to meet company goals.</a:t>
            </a:r>
          </a:p>
          <a:p>
            <a:pPr marL="342900" indent="-342900" algn="just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Improving employee skills and growth.</a:t>
            </a:r>
          </a:p>
          <a:p>
            <a:pPr marL="342900" indent="-342900" algn="just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Motivating: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Inspiring employees to perform well.</a:t>
            </a:r>
          </a:p>
          <a:p>
            <a:pPr marL="342900" indent="-342900" algn="just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Coordinating: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Ensuring teamwork and smooth workflows.</a:t>
            </a:r>
          </a:p>
          <a:p>
            <a:pPr marL="342900" indent="-342900" algn="just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Activities:</a:t>
            </a:r>
          </a:p>
          <a:p>
            <a:pPr marL="342900" indent="-342900" algn="just">
              <a:buFont typeface="+mj-lt"/>
              <a:buAutoNum type="arabicPeriod"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Hiring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Onboarding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Evaluation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Retention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BE44BC8-5C8B-0B40-4B6C-252EADE3C3EB}"/>
              </a:ext>
            </a:extLst>
          </p:cNvPr>
          <p:cNvSpPr txBox="1"/>
          <p:nvPr/>
        </p:nvSpPr>
        <p:spPr>
          <a:xfrm>
            <a:off x="2399069" y="504276"/>
            <a:ext cx="64597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People Management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8479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BCB37E2-0948-A36A-5E4B-67BC2296DF91}"/>
              </a:ext>
            </a:extLst>
          </p:cNvPr>
          <p:cNvSpPr txBox="1"/>
          <p:nvPr/>
        </p:nvSpPr>
        <p:spPr>
          <a:xfrm>
            <a:off x="550606" y="1725842"/>
            <a:ext cx="832792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Maslow’s Hierarchy of Needs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are motivated by five levels of needs: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Physiological → Safety → Love/Belonging → Esteem → Self-Actualization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in management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job security (Safety)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Foster team bonding (Belonging)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Recognize achievements (Esteem)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employees grow and learn (Self-Actualization)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515B77A-22D2-DC3F-F45F-995360AABAF7}"/>
              </a:ext>
            </a:extLst>
          </p:cNvPr>
          <p:cNvSpPr txBox="1"/>
          <p:nvPr/>
        </p:nvSpPr>
        <p:spPr>
          <a:xfrm>
            <a:off x="471949" y="529617"/>
            <a:ext cx="107269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"Understanding People Management Through Psychological Theories"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673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207225A-88EF-7994-D2CA-2391D9CC3D74}"/>
              </a:ext>
            </a:extLst>
          </p:cNvPr>
          <p:cNvSpPr txBox="1"/>
          <p:nvPr/>
        </p:nvSpPr>
        <p:spPr>
          <a:xfrm>
            <a:off x="639097" y="857553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Herzberg’s Two-Factor Theory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46138B1-7C53-C331-E892-F713679FE9E5}"/>
              </a:ext>
            </a:extLst>
          </p:cNvPr>
          <p:cNvSpPr txBox="1"/>
          <p:nvPr/>
        </p:nvSpPr>
        <p:spPr>
          <a:xfrm>
            <a:off x="639097" y="1736467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Motivators (Intrinsic factors)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Create job satisfaction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Hygiene Factors (Extrinsic factors)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Prevent job dissatisfaction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35C91A1-83DE-18CE-F098-D8F2A9872A5C}"/>
              </a:ext>
            </a:extLst>
          </p:cNvPr>
          <p:cNvSpPr txBox="1"/>
          <p:nvPr/>
        </p:nvSpPr>
        <p:spPr>
          <a:xfrm>
            <a:off x="639097" y="2659797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Motivators – Factors that increase satisfaction: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Achievement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Recognition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Meaningful 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growth opportunities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26FF40B-8986-C530-95F5-0FB789460529}"/>
              </a:ext>
            </a:extLst>
          </p:cNvPr>
          <p:cNvSpPr txBox="1"/>
          <p:nvPr/>
        </p:nvSpPr>
        <p:spPr>
          <a:xfrm>
            <a:off x="639097" y="4475202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Hygiene Factors – Factors that prevent dissatisfaction: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 security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Company policies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conditions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Supervision</a:t>
            </a:r>
          </a:p>
        </p:txBody>
      </p:sp>
    </p:spTree>
    <p:extLst>
      <p:ext uri="{BB962C8B-B14F-4D97-AF65-F5344CB8AC3E}">
        <p14:creationId xmlns:p14="http://schemas.microsoft.com/office/powerpoint/2010/main" xmlns="" val="2027812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CBC3053-129C-0DF3-0BF7-6DCCE8106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FEFC53A-3350-AE78-CC42-B02D97E08732}"/>
              </a:ext>
            </a:extLst>
          </p:cNvPr>
          <p:cNvSpPr txBox="1"/>
          <p:nvPr/>
        </p:nvSpPr>
        <p:spPr>
          <a:xfrm>
            <a:off x="1278192" y="679191"/>
            <a:ext cx="77084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Qualities of an Effective People Manager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BEF6699A-3F3A-3485-62AA-705881163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580" y="1984929"/>
            <a:ext cx="753151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Empathy</a:t>
            </a: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Conflict resolution</a:t>
            </a: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Delegation</a:t>
            </a: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866400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A356B38-BA19-147C-F87C-2F12F4952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4D07593-43DF-A7FB-1541-4F495A66A6EB}"/>
              </a:ext>
            </a:extLst>
          </p:cNvPr>
          <p:cNvSpPr txBox="1"/>
          <p:nvPr/>
        </p:nvSpPr>
        <p:spPr>
          <a:xfrm>
            <a:off x="884904" y="837889"/>
            <a:ext cx="89866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Barriers to Effective People Management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BEE513E3-84D5-9E7C-DDE8-B4280FB70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394" y="2264019"/>
            <a:ext cx="4051109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Team conflicts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Performance issues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Diversity and inclusion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Resistance to change</a:t>
            </a:r>
          </a:p>
        </p:txBody>
      </p:sp>
    </p:spTree>
    <p:extLst>
      <p:ext uri="{BB962C8B-B14F-4D97-AF65-F5344CB8AC3E}">
        <p14:creationId xmlns:p14="http://schemas.microsoft.com/office/powerpoint/2010/main" xmlns="" val="11086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8C1BE11-0A61-E8A5-EB98-C42BB116B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E9132B8-7CE1-A983-8212-FF0F70EE6B76}"/>
              </a:ext>
            </a:extLst>
          </p:cNvPr>
          <p:cNvSpPr txBox="1"/>
          <p:nvPr/>
        </p:nvSpPr>
        <p:spPr>
          <a:xfrm>
            <a:off x="875070" y="1162352"/>
            <a:ext cx="91931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Power of Words in Management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2AB869D-3F1E-7353-D247-11B9078BE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070" y="2504721"/>
            <a:ext cx="6263253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Active listening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Feedback types (positive, constructive)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Non-verbal cues</a:t>
            </a:r>
          </a:p>
        </p:txBody>
      </p:sp>
    </p:spTree>
    <p:extLst>
      <p:ext uri="{BB962C8B-B14F-4D97-AF65-F5344CB8AC3E}">
        <p14:creationId xmlns:p14="http://schemas.microsoft.com/office/powerpoint/2010/main" xmlns="" val="2073126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348</Words>
  <Application>Microsoft Office PowerPoint</Application>
  <PresentationFormat>Custom</PresentationFormat>
  <Paragraphs>101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aruna murari</dc:creator>
  <cp:lastModifiedBy>APEPDCL</cp:lastModifiedBy>
  <cp:revision>4</cp:revision>
  <dcterms:created xsi:type="dcterms:W3CDTF">2025-08-24T10:43:22Z</dcterms:created>
  <dcterms:modified xsi:type="dcterms:W3CDTF">2026-01-06T12:07:09Z</dcterms:modified>
</cp:coreProperties>
</file>